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1" r:id="rId3"/>
    <p:sldId id="263" r:id="rId4"/>
    <p:sldId id="264" r:id="rId5"/>
    <p:sldId id="258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D996A6-ED6C-4DCD-A4C6-04856EF9414F}" v="146" dt="2022-12-15T14:18:00.2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48" autoAdjust="0"/>
  </p:normalViewPr>
  <p:slideViewPr>
    <p:cSldViewPr snapToGrid="0">
      <p:cViewPr varScale="1">
        <p:scale>
          <a:sx n="102" d="100"/>
          <a:sy n="102" d="100"/>
        </p:scale>
        <p:origin x="13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ñigo Larrea Pombo" userId="357ec2ea0994ad8c" providerId="LiveId" clId="{47D996A6-ED6C-4DCD-A4C6-04856EF9414F}"/>
    <pc:docChg chg="undo custSel addSld modSld sldOrd">
      <pc:chgData name="Iñigo Larrea Pombo" userId="357ec2ea0994ad8c" providerId="LiveId" clId="{47D996A6-ED6C-4DCD-A4C6-04856EF9414F}" dt="2022-12-15T14:19:07.359" v="509" actId="20577"/>
      <pc:docMkLst>
        <pc:docMk/>
      </pc:docMkLst>
      <pc:sldChg chg="addSp delSp modSp mod modClrScheme delDesignElem chgLayout">
        <pc:chgData name="Iñigo Larrea Pombo" userId="357ec2ea0994ad8c" providerId="LiveId" clId="{47D996A6-ED6C-4DCD-A4C6-04856EF9414F}" dt="2022-12-15T13:56:06.576" v="264" actId="14100"/>
        <pc:sldMkLst>
          <pc:docMk/>
          <pc:sldMk cId="1487700712" sldId="256"/>
        </pc:sldMkLst>
        <pc:spChg chg="mod ord">
          <ac:chgData name="Iñigo Larrea Pombo" userId="357ec2ea0994ad8c" providerId="LiveId" clId="{47D996A6-ED6C-4DCD-A4C6-04856EF9414F}" dt="2022-12-15T13:49:52.709" v="145" actId="14100"/>
          <ac:spMkLst>
            <pc:docMk/>
            <pc:sldMk cId="1487700712" sldId="256"/>
            <ac:spMk id="2" creationId="{C02C5318-1A1E-49D0-B2E2-A4B0FA9E8A40}"/>
          </ac:spMkLst>
        </pc:spChg>
        <pc:spChg chg="mod ord">
          <ac:chgData name="Iñigo Larrea Pombo" userId="357ec2ea0994ad8c" providerId="LiveId" clId="{47D996A6-ED6C-4DCD-A4C6-04856EF9414F}" dt="2022-12-15T13:54:14.840" v="240" actId="1076"/>
          <ac:spMkLst>
            <pc:docMk/>
            <pc:sldMk cId="1487700712" sldId="256"/>
            <ac:spMk id="3" creationId="{48B6CF59-4E5B-494D-A2F7-97ADD01E6497}"/>
          </ac:spMkLst>
        </pc:spChg>
        <pc:spChg chg="del">
          <ac:chgData name="Iñigo Larrea Pombo" userId="357ec2ea0994ad8c" providerId="LiveId" clId="{47D996A6-ED6C-4DCD-A4C6-04856EF9414F}" dt="2022-12-15T13:48:29.327" v="133" actId="700"/>
          <ac:spMkLst>
            <pc:docMk/>
            <pc:sldMk cId="1487700712" sldId="256"/>
            <ac:spMk id="15" creationId="{493D4EDA-58E0-40CC-B3CA-14CDEB349D24}"/>
          </ac:spMkLst>
        </pc:spChg>
        <pc:spChg chg="del">
          <ac:chgData name="Iñigo Larrea Pombo" userId="357ec2ea0994ad8c" providerId="LiveId" clId="{47D996A6-ED6C-4DCD-A4C6-04856EF9414F}" dt="2022-12-15T13:48:29.327" v="133" actId="700"/>
          <ac:spMkLst>
            <pc:docMk/>
            <pc:sldMk cId="1487700712" sldId="256"/>
            <ac:spMk id="22" creationId="{4A2E7EC3-E07C-46CE-9B25-41865A50681C}"/>
          </ac:spMkLst>
        </pc:spChg>
        <pc:grpChg chg="del">
          <ac:chgData name="Iñigo Larrea Pombo" userId="357ec2ea0994ad8c" providerId="LiveId" clId="{47D996A6-ED6C-4DCD-A4C6-04856EF9414F}" dt="2022-12-15T13:48:29.327" v="133" actId="700"/>
          <ac:grpSpMkLst>
            <pc:docMk/>
            <pc:sldMk cId="1487700712" sldId="256"/>
            <ac:grpSpMk id="17" creationId="{AA9EB0BC-A85E-4C26-B355-5DFCEF6CCB49}"/>
          </ac:grpSpMkLst>
        </pc:grpChg>
        <pc:picChg chg="add del mod">
          <ac:chgData name="Iñigo Larrea Pombo" userId="357ec2ea0994ad8c" providerId="LiveId" clId="{47D996A6-ED6C-4DCD-A4C6-04856EF9414F}" dt="2022-12-15T13:43:13.371" v="68" actId="21"/>
          <ac:picMkLst>
            <pc:docMk/>
            <pc:sldMk cId="1487700712" sldId="256"/>
            <ac:picMk id="5" creationId="{2814A732-7D5A-75E0-94D4-953AE36AF03F}"/>
          </ac:picMkLst>
        </pc:picChg>
        <pc:picChg chg="add mod">
          <ac:chgData name="Iñigo Larrea Pombo" userId="357ec2ea0994ad8c" providerId="LiveId" clId="{47D996A6-ED6C-4DCD-A4C6-04856EF9414F}" dt="2022-12-15T13:56:06.576" v="264" actId="14100"/>
          <ac:picMkLst>
            <pc:docMk/>
            <pc:sldMk cId="1487700712" sldId="256"/>
            <ac:picMk id="6" creationId="{FD62A1E2-CA0B-8F23-9A37-D23A4848CFB2}"/>
          </ac:picMkLst>
        </pc:picChg>
        <pc:picChg chg="add del mod">
          <ac:chgData name="Iñigo Larrea Pombo" userId="357ec2ea0994ad8c" providerId="LiveId" clId="{47D996A6-ED6C-4DCD-A4C6-04856EF9414F}" dt="2022-12-15T13:47:51.785" v="125" actId="1076"/>
          <ac:picMkLst>
            <pc:docMk/>
            <pc:sldMk cId="1487700712" sldId="256"/>
            <ac:picMk id="7" creationId="{3840F91C-EDD0-4D4E-A4AB-E6C77856C88C}"/>
          </ac:picMkLst>
        </pc:picChg>
        <pc:picChg chg="add del mod">
          <ac:chgData name="Iñigo Larrea Pombo" userId="357ec2ea0994ad8c" providerId="LiveId" clId="{47D996A6-ED6C-4DCD-A4C6-04856EF9414F}" dt="2022-12-15T13:44:32.677" v="79" actId="21"/>
          <ac:picMkLst>
            <pc:docMk/>
            <pc:sldMk cId="1487700712" sldId="256"/>
            <ac:picMk id="9" creationId="{7577275A-9953-9A8E-FB16-1379D17F65D0}"/>
          </ac:picMkLst>
        </pc:picChg>
        <pc:picChg chg="add mod">
          <ac:chgData name="Iñigo Larrea Pombo" userId="357ec2ea0994ad8c" providerId="LiveId" clId="{47D996A6-ED6C-4DCD-A4C6-04856EF9414F}" dt="2022-12-15T13:48:50.671" v="138" actId="1076"/>
          <ac:picMkLst>
            <pc:docMk/>
            <pc:sldMk cId="1487700712" sldId="256"/>
            <ac:picMk id="10" creationId="{177E0070-12AA-23EF-4FA2-39A2A7AA768A}"/>
          </ac:picMkLst>
        </pc:picChg>
        <pc:picChg chg="add del mod">
          <ac:chgData name="Iñigo Larrea Pombo" userId="357ec2ea0994ad8c" providerId="LiveId" clId="{47D996A6-ED6C-4DCD-A4C6-04856EF9414F}" dt="2022-12-15T13:46:07.756" v="94" actId="478"/>
          <ac:picMkLst>
            <pc:docMk/>
            <pc:sldMk cId="1487700712" sldId="256"/>
            <ac:picMk id="12" creationId="{D0D1DF19-329F-A6B1-7A04-F4435E78A10C}"/>
          </ac:picMkLst>
        </pc:picChg>
        <pc:picChg chg="add del mod ord">
          <ac:chgData name="Iñigo Larrea Pombo" userId="357ec2ea0994ad8c" providerId="LiveId" clId="{47D996A6-ED6C-4DCD-A4C6-04856EF9414F}" dt="2022-12-15T13:54:10.985" v="239" actId="1076"/>
          <ac:picMkLst>
            <pc:docMk/>
            <pc:sldMk cId="1487700712" sldId="256"/>
            <ac:picMk id="14" creationId="{1A7A4959-BC92-013F-CD8B-EE16B525E743}"/>
          </ac:picMkLst>
        </pc:picChg>
        <pc:picChg chg="add mod modCrop">
          <ac:chgData name="Iñigo Larrea Pombo" userId="357ec2ea0994ad8c" providerId="LiveId" clId="{47D996A6-ED6C-4DCD-A4C6-04856EF9414F}" dt="2022-12-15T13:52:13.706" v="197" actId="207"/>
          <ac:picMkLst>
            <pc:docMk/>
            <pc:sldMk cId="1487700712" sldId="256"/>
            <ac:picMk id="21" creationId="{5E696394-AD9B-3483-DD86-7CD074D69627}"/>
          </ac:picMkLst>
        </pc:picChg>
        <pc:picChg chg="add mod">
          <ac:chgData name="Iñigo Larrea Pombo" userId="357ec2ea0994ad8c" providerId="LiveId" clId="{47D996A6-ED6C-4DCD-A4C6-04856EF9414F}" dt="2022-12-15T13:55:58.547" v="263" actId="1076"/>
          <ac:picMkLst>
            <pc:docMk/>
            <pc:sldMk cId="1487700712" sldId="256"/>
            <ac:picMk id="23" creationId="{894225D5-CBD5-6E34-6D65-4383EA960BF4}"/>
          </ac:picMkLst>
        </pc:picChg>
      </pc:sldChg>
      <pc:sldChg chg="addSp delSp modSp mod">
        <pc:chgData name="Iñigo Larrea Pombo" userId="357ec2ea0994ad8c" providerId="LiveId" clId="{47D996A6-ED6C-4DCD-A4C6-04856EF9414F}" dt="2022-12-15T14:15:44.915" v="429" actId="1076"/>
        <pc:sldMkLst>
          <pc:docMk/>
          <pc:sldMk cId="497607547" sldId="258"/>
        </pc:sldMkLst>
        <pc:spChg chg="mod">
          <ac:chgData name="Iñigo Larrea Pombo" userId="357ec2ea0994ad8c" providerId="LiveId" clId="{47D996A6-ED6C-4DCD-A4C6-04856EF9414F}" dt="2022-12-15T14:07:52.996" v="311" actId="20577"/>
          <ac:spMkLst>
            <pc:docMk/>
            <pc:sldMk cId="497607547" sldId="258"/>
            <ac:spMk id="2" creationId="{921633EB-7DCB-4DDC-80AF-C885A3EE1245}"/>
          </ac:spMkLst>
        </pc:spChg>
        <pc:spChg chg="add del mod">
          <ac:chgData name="Iñigo Larrea Pombo" userId="357ec2ea0994ad8c" providerId="LiveId" clId="{47D996A6-ED6C-4DCD-A4C6-04856EF9414F}" dt="2022-12-15T14:08:10.095" v="314" actId="478"/>
          <ac:spMkLst>
            <pc:docMk/>
            <pc:sldMk cId="497607547" sldId="258"/>
            <ac:spMk id="4" creationId="{4CD6EE13-3537-B4A4-937C-BD9E2DC65C17}"/>
          </ac:spMkLst>
        </pc:spChg>
        <pc:spChg chg="add del mod">
          <ac:chgData name="Iñigo Larrea Pombo" userId="357ec2ea0994ad8c" providerId="LiveId" clId="{47D996A6-ED6C-4DCD-A4C6-04856EF9414F}" dt="2022-12-15T14:14:19.207" v="418" actId="478"/>
          <ac:spMkLst>
            <pc:docMk/>
            <pc:sldMk cId="497607547" sldId="258"/>
            <ac:spMk id="6" creationId="{4C796204-1594-AA1B-E29E-E08117AFD227}"/>
          </ac:spMkLst>
        </pc:spChg>
        <pc:picChg chg="add mod">
          <ac:chgData name="Iñigo Larrea Pombo" userId="357ec2ea0994ad8c" providerId="LiveId" clId="{47D996A6-ED6C-4DCD-A4C6-04856EF9414F}" dt="2022-12-15T14:15:44.915" v="429" actId="1076"/>
          <ac:picMkLst>
            <pc:docMk/>
            <pc:sldMk cId="497607547" sldId="258"/>
            <ac:picMk id="8" creationId="{023447DD-2BA9-A1F7-46A1-756AA7C1AAB2}"/>
          </ac:picMkLst>
        </pc:picChg>
        <pc:picChg chg="del mod">
          <ac:chgData name="Iñigo Larrea Pombo" userId="357ec2ea0994ad8c" providerId="LiveId" clId="{47D996A6-ED6C-4DCD-A4C6-04856EF9414F}" dt="2022-12-15T14:14:16.932" v="417" actId="478"/>
          <ac:picMkLst>
            <pc:docMk/>
            <pc:sldMk cId="497607547" sldId="258"/>
            <ac:picMk id="11" creationId="{47D9BE16-119C-43B2-9AE6-18C4A150C0EF}"/>
          </ac:picMkLst>
        </pc:picChg>
        <pc:picChg chg="del">
          <ac:chgData name="Iñigo Larrea Pombo" userId="357ec2ea0994ad8c" providerId="LiveId" clId="{47D996A6-ED6C-4DCD-A4C6-04856EF9414F}" dt="2022-12-15T14:08:07.524" v="313" actId="478"/>
          <ac:picMkLst>
            <pc:docMk/>
            <pc:sldMk cId="497607547" sldId="258"/>
            <ac:picMk id="18" creationId="{BFEA8EC1-23A4-4843-A9C3-AE771D73392A}"/>
          </ac:picMkLst>
        </pc:picChg>
      </pc:sldChg>
      <pc:sldChg chg="modSp mod">
        <pc:chgData name="Iñigo Larrea Pombo" userId="357ec2ea0994ad8c" providerId="LiveId" clId="{47D996A6-ED6C-4DCD-A4C6-04856EF9414F}" dt="2022-12-15T12:04:31.320" v="13" actId="20577"/>
        <pc:sldMkLst>
          <pc:docMk/>
          <pc:sldMk cId="3501347425" sldId="260"/>
        </pc:sldMkLst>
        <pc:spChg chg="mod">
          <ac:chgData name="Iñigo Larrea Pombo" userId="357ec2ea0994ad8c" providerId="LiveId" clId="{47D996A6-ED6C-4DCD-A4C6-04856EF9414F}" dt="2022-12-15T12:04:31.320" v="13" actId="20577"/>
          <ac:spMkLst>
            <pc:docMk/>
            <pc:sldMk cId="3501347425" sldId="260"/>
            <ac:spMk id="3" creationId="{A9CB511D-EA45-4336-847C-1252667143B5}"/>
          </ac:spMkLst>
        </pc:spChg>
      </pc:sldChg>
      <pc:sldChg chg="addSp delSp modSp mod">
        <pc:chgData name="Iñigo Larrea Pombo" userId="357ec2ea0994ad8c" providerId="LiveId" clId="{47D996A6-ED6C-4DCD-A4C6-04856EF9414F}" dt="2022-12-15T14:19:07.359" v="509" actId="20577"/>
        <pc:sldMkLst>
          <pc:docMk/>
          <pc:sldMk cId="1703342593" sldId="261"/>
        </pc:sldMkLst>
        <pc:spChg chg="mod">
          <ac:chgData name="Iñigo Larrea Pombo" userId="357ec2ea0994ad8c" providerId="LiveId" clId="{47D996A6-ED6C-4DCD-A4C6-04856EF9414F}" dt="2022-12-15T13:52:47.092" v="204" actId="20577"/>
          <ac:spMkLst>
            <pc:docMk/>
            <pc:sldMk cId="1703342593" sldId="261"/>
            <ac:spMk id="2" creationId="{5B040558-A365-4CCE-92FA-5A48CD98F9C9}"/>
          </ac:spMkLst>
        </pc:spChg>
        <pc:spChg chg="del mod">
          <ac:chgData name="Iñigo Larrea Pombo" userId="357ec2ea0994ad8c" providerId="LiveId" clId="{47D996A6-ED6C-4DCD-A4C6-04856EF9414F}" dt="2022-12-15T13:57:51.190" v="274" actId="478"/>
          <ac:spMkLst>
            <pc:docMk/>
            <pc:sldMk cId="1703342593" sldId="261"/>
            <ac:spMk id="7" creationId="{3E44EF96-FD58-05CE-5C30-75CB40DA1827}"/>
          </ac:spMkLst>
        </pc:spChg>
        <pc:spChg chg="mod topLvl">
          <ac:chgData name="Iñigo Larrea Pombo" userId="357ec2ea0994ad8c" providerId="LiveId" clId="{47D996A6-ED6C-4DCD-A4C6-04856EF9414F}" dt="2022-12-15T13:58:19.941" v="278" actId="165"/>
          <ac:spMkLst>
            <pc:docMk/>
            <pc:sldMk cId="1703342593" sldId="261"/>
            <ac:spMk id="8" creationId="{BE10D010-A58C-6879-C837-907A7DB09E59}"/>
          </ac:spMkLst>
        </pc:spChg>
        <pc:spChg chg="del mod topLvl">
          <ac:chgData name="Iñigo Larrea Pombo" userId="357ec2ea0994ad8c" providerId="LiveId" clId="{47D996A6-ED6C-4DCD-A4C6-04856EF9414F}" dt="2022-12-15T13:58:22.690" v="279" actId="478"/>
          <ac:spMkLst>
            <pc:docMk/>
            <pc:sldMk cId="1703342593" sldId="261"/>
            <ac:spMk id="9" creationId="{98FFE16A-2D6E-DACF-E7B4-A2A51D06B0C8}"/>
          </ac:spMkLst>
        </pc:spChg>
        <pc:spChg chg="mod topLvl">
          <ac:chgData name="Iñigo Larrea Pombo" userId="357ec2ea0994ad8c" providerId="LiveId" clId="{47D996A6-ED6C-4DCD-A4C6-04856EF9414F}" dt="2022-12-15T13:58:19.941" v="278" actId="165"/>
          <ac:spMkLst>
            <pc:docMk/>
            <pc:sldMk cId="1703342593" sldId="261"/>
            <ac:spMk id="10" creationId="{A2C56461-DBBE-6AB3-7044-F5D4229EAD08}"/>
          </ac:spMkLst>
        </pc:spChg>
        <pc:spChg chg="del mod topLvl">
          <ac:chgData name="Iñigo Larrea Pombo" userId="357ec2ea0994ad8c" providerId="LiveId" clId="{47D996A6-ED6C-4DCD-A4C6-04856EF9414F}" dt="2022-12-15T13:59:10.233" v="282" actId="478"/>
          <ac:spMkLst>
            <pc:docMk/>
            <pc:sldMk cId="1703342593" sldId="261"/>
            <ac:spMk id="11" creationId="{85333BC3-C48B-A6E9-0167-AE463FAACF8F}"/>
          </ac:spMkLst>
        </pc:spChg>
        <pc:spChg chg="mod topLvl">
          <ac:chgData name="Iñigo Larrea Pombo" userId="357ec2ea0994ad8c" providerId="LiveId" clId="{47D996A6-ED6C-4DCD-A4C6-04856EF9414F}" dt="2022-12-15T14:19:07.359" v="509" actId="20577"/>
          <ac:spMkLst>
            <pc:docMk/>
            <pc:sldMk cId="1703342593" sldId="261"/>
            <ac:spMk id="12" creationId="{7B330990-088A-469D-78F2-606381537310}"/>
          </ac:spMkLst>
        </pc:spChg>
        <pc:grpChg chg="del mod">
          <ac:chgData name="Iñigo Larrea Pombo" userId="357ec2ea0994ad8c" providerId="LiveId" clId="{47D996A6-ED6C-4DCD-A4C6-04856EF9414F}" dt="2022-12-15T13:58:19.941" v="278" actId="165"/>
          <ac:grpSpMkLst>
            <pc:docMk/>
            <pc:sldMk cId="1703342593" sldId="261"/>
            <ac:grpSpMk id="6" creationId="{4A6FC95E-45FF-EB88-984C-D607E85FB734}"/>
          </ac:grpSpMkLst>
        </pc:grpChg>
        <pc:graphicFrameChg chg="del mod">
          <ac:chgData name="Iñigo Larrea Pombo" userId="357ec2ea0994ad8c" providerId="LiveId" clId="{47D996A6-ED6C-4DCD-A4C6-04856EF9414F}" dt="2022-12-15T13:57:49.633" v="273" actId="18245"/>
          <ac:graphicFrameMkLst>
            <pc:docMk/>
            <pc:sldMk cId="1703342593" sldId="261"/>
            <ac:graphicFrameMk id="4" creationId="{81E592E1-99DF-4294-A2E9-EF46299BD3F4}"/>
          </ac:graphicFrameMkLst>
        </pc:graphicFrameChg>
        <pc:picChg chg="add mod">
          <ac:chgData name="Iñigo Larrea Pombo" userId="357ec2ea0994ad8c" providerId="LiveId" clId="{47D996A6-ED6C-4DCD-A4C6-04856EF9414F}" dt="2022-12-15T14:01:05.010" v="296" actId="1076"/>
          <ac:picMkLst>
            <pc:docMk/>
            <pc:sldMk cId="1703342593" sldId="261"/>
            <ac:picMk id="5" creationId="{0FFC0DDD-018A-BE4C-361E-A7C378D5287B}"/>
          </ac:picMkLst>
        </pc:picChg>
        <pc:picChg chg="add mod">
          <ac:chgData name="Iñigo Larrea Pombo" userId="357ec2ea0994ad8c" providerId="LiveId" clId="{47D996A6-ED6C-4DCD-A4C6-04856EF9414F}" dt="2022-12-15T13:59:30.212" v="286" actId="207"/>
          <ac:picMkLst>
            <pc:docMk/>
            <pc:sldMk cId="1703342593" sldId="261"/>
            <ac:picMk id="14" creationId="{CB372314-8EE6-A186-BCC1-5549A45E4804}"/>
          </ac:picMkLst>
        </pc:picChg>
        <pc:picChg chg="add mod">
          <ac:chgData name="Iñigo Larrea Pombo" userId="357ec2ea0994ad8c" providerId="LiveId" clId="{47D996A6-ED6C-4DCD-A4C6-04856EF9414F}" dt="2022-12-15T14:00:58.751" v="295" actId="1076"/>
          <ac:picMkLst>
            <pc:docMk/>
            <pc:sldMk cId="1703342593" sldId="261"/>
            <ac:picMk id="16" creationId="{DC7632D3-C008-3C0C-0EE3-FC11AD238195}"/>
          </ac:picMkLst>
        </pc:picChg>
      </pc:sldChg>
      <pc:sldChg chg="addSp delSp modSp new mod">
        <pc:chgData name="Iñigo Larrea Pombo" userId="357ec2ea0994ad8c" providerId="LiveId" clId="{47D996A6-ED6C-4DCD-A4C6-04856EF9414F}" dt="2022-12-15T13:55:42.879" v="258" actId="11530"/>
        <pc:sldMkLst>
          <pc:docMk/>
          <pc:sldMk cId="137838251" sldId="262"/>
        </pc:sldMkLst>
        <pc:spChg chg="del">
          <ac:chgData name="Iñigo Larrea Pombo" userId="357ec2ea0994ad8c" providerId="LiveId" clId="{47D996A6-ED6C-4DCD-A4C6-04856EF9414F}" dt="2022-12-15T13:43:24.039" v="70" actId="478"/>
          <ac:spMkLst>
            <pc:docMk/>
            <pc:sldMk cId="137838251" sldId="262"/>
            <ac:spMk id="3" creationId="{0AE6EE93-FD31-47A3-B286-A7B1EFFE89BC}"/>
          </ac:spMkLst>
        </pc:spChg>
        <pc:picChg chg="add mod">
          <ac:chgData name="Iñigo Larrea Pombo" userId="357ec2ea0994ad8c" providerId="LiveId" clId="{47D996A6-ED6C-4DCD-A4C6-04856EF9414F}" dt="2022-12-15T13:54:57.133" v="245" actId="1076"/>
          <ac:picMkLst>
            <pc:docMk/>
            <pc:sldMk cId="137838251" sldId="262"/>
            <ac:picMk id="4" creationId="{2CE4272E-D70A-EB3A-DC49-6173F939E151}"/>
          </ac:picMkLst>
        </pc:picChg>
        <pc:picChg chg="add del mod">
          <ac:chgData name="Iñigo Larrea Pombo" userId="357ec2ea0994ad8c" providerId="LiveId" clId="{47D996A6-ED6C-4DCD-A4C6-04856EF9414F}" dt="2022-12-15T13:44:53.546" v="83" actId="478"/>
          <ac:picMkLst>
            <pc:docMk/>
            <pc:sldMk cId="137838251" sldId="262"/>
            <ac:picMk id="5" creationId="{9C1378BD-D961-F952-8B66-548EE54E1C1A}"/>
          </ac:picMkLst>
        </pc:picChg>
        <pc:picChg chg="add mod">
          <ac:chgData name="Iñigo Larrea Pombo" userId="357ec2ea0994ad8c" providerId="LiveId" clId="{47D996A6-ED6C-4DCD-A4C6-04856EF9414F}" dt="2022-12-15T13:54:58.315" v="247" actId="1076"/>
          <ac:picMkLst>
            <pc:docMk/>
            <pc:sldMk cId="137838251" sldId="262"/>
            <ac:picMk id="7" creationId="{49DC960C-A48E-7C9E-4373-04BED667AC43}"/>
          </ac:picMkLst>
        </pc:picChg>
        <pc:picChg chg="add del mod">
          <ac:chgData name="Iñigo Larrea Pombo" userId="357ec2ea0994ad8c" providerId="LiveId" clId="{47D996A6-ED6C-4DCD-A4C6-04856EF9414F}" dt="2022-12-15T13:54:53.862" v="243" actId="478"/>
          <ac:picMkLst>
            <pc:docMk/>
            <pc:sldMk cId="137838251" sldId="262"/>
            <ac:picMk id="8" creationId="{4F56F886-E1E1-DB2B-DFAD-B12CD24B76E8}"/>
          </ac:picMkLst>
        </pc:picChg>
        <pc:picChg chg="add mod modCrop">
          <ac:chgData name="Iñigo Larrea Pombo" userId="357ec2ea0994ad8c" providerId="LiveId" clId="{47D996A6-ED6C-4DCD-A4C6-04856EF9414F}" dt="2022-12-15T13:55:42.879" v="258" actId="11530"/>
          <ac:picMkLst>
            <pc:docMk/>
            <pc:sldMk cId="137838251" sldId="262"/>
            <ac:picMk id="10" creationId="{50458DF2-7266-8A0B-A072-84A1ADB58F1A}"/>
          </ac:picMkLst>
        </pc:picChg>
      </pc:sldChg>
      <pc:sldChg chg="addSp delSp modSp add mod ord">
        <pc:chgData name="Iñigo Larrea Pombo" userId="357ec2ea0994ad8c" providerId="LiveId" clId="{47D996A6-ED6C-4DCD-A4C6-04856EF9414F}" dt="2022-12-15T14:14:05.299" v="416"/>
        <pc:sldMkLst>
          <pc:docMk/>
          <pc:sldMk cId="248629266" sldId="263"/>
        </pc:sldMkLst>
        <pc:spChg chg="add del mod">
          <ac:chgData name="Iñigo Larrea Pombo" userId="357ec2ea0994ad8c" providerId="LiveId" clId="{47D996A6-ED6C-4DCD-A4C6-04856EF9414F}" dt="2022-12-15T14:10:03.447" v="320" actId="478"/>
          <ac:spMkLst>
            <pc:docMk/>
            <pc:sldMk cId="248629266" sldId="263"/>
            <ac:spMk id="6" creationId="{768E9E83-4013-E8CE-4781-2AFEBF223D03}"/>
          </ac:spMkLst>
        </pc:spChg>
        <pc:spChg chg="add del mod">
          <ac:chgData name="Iñigo Larrea Pombo" userId="357ec2ea0994ad8c" providerId="LiveId" clId="{47D996A6-ED6C-4DCD-A4C6-04856EF9414F}" dt="2022-12-15T14:10:53.872" v="325" actId="767"/>
          <ac:spMkLst>
            <pc:docMk/>
            <pc:sldMk cId="248629266" sldId="263"/>
            <ac:spMk id="7" creationId="{1D8F7BA8-189A-B795-0DF3-178D84F7C6F0}"/>
          </ac:spMkLst>
        </pc:spChg>
        <pc:spChg chg="add del mod">
          <ac:chgData name="Iñigo Larrea Pombo" userId="357ec2ea0994ad8c" providerId="LiveId" clId="{47D996A6-ED6C-4DCD-A4C6-04856EF9414F}" dt="2022-12-15T14:11:27.534" v="343" actId="478"/>
          <ac:spMkLst>
            <pc:docMk/>
            <pc:sldMk cId="248629266" sldId="263"/>
            <ac:spMk id="8" creationId="{941BCAA4-A7F1-54BB-F0DA-9B5ACDF0EDAC}"/>
          </ac:spMkLst>
        </pc:spChg>
        <pc:spChg chg="add mod">
          <ac:chgData name="Iñigo Larrea Pombo" userId="357ec2ea0994ad8c" providerId="LiveId" clId="{47D996A6-ED6C-4DCD-A4C6-04856EF9414F}" dt="2022-12-15T14:12:30.731" v="364" actId="1076"/>
          <ac:spMkLst>
            <pc:docMk/>
            <pc:sldMk cId="248629266" sldId="263"/>
            <ac:spMk id="9" creationId="{D68F1F2C-06D3-D549-7E91-C188F5B2347E}"/>
          </ac:spMkLst>
        </pc:spChg>
        <pc:spChg chg="add del mod">
          <ac:chgData name="Iñigo Larrea Pombo" userId="357ec2ea0994ad8c" providerId="LiveId" clId="{47D996A6-ED6C-4DCD-A4C6-04856EF9414F}" dt="2022-12-15T14:13:03.706" v="376" actId="478"/>
          <ac:spMkLst>
            <pc:docMk/>
            <pc:sldMk cId="248629266" sldId="263"/>
            <ac:spMk id="10" creationId="{DE2DCAB0-7F0E-DFAC-E2B8-1EE56125D2F8}"/>
          </ac:spMkLst>
        </pc:spChg>
        <pc:graphicFrameChg chg="add mod modGraphic">
          <ac:chgData name="Iñigo Larrea Pombo" userId="357ec2ea0994ad8c" providerId="LiveId" clId="{47D996A6-ED6C-4DCD-A4C6-04856EF9414F}" dt="2022-12-15T14:13:56.796" v="414" actId="20577"/>
          <ac:graphicFrameMkLst>
            <pc:docMk/>
            <pc:sldMk cId="248629266" sldId="263"/>
            <ac:graphicFrameMk id="12" creationId="{0C63936F-73F4-2BA1-4175-28A7E71C92B0}"/>
          </ac:graphicFrameMkLst>
        </pc:graphicFrameChg>
        <pc:picChg chg="add mod">
          <ac:chgData name="Iñigo Larrea Pombo" userId="357ec2ea0994ad8c" providerId="LiveId" clId="{47D996A6-ED6C-4DCD-A4C6-04856EF9414F}" dt="2022-12-15T14:10:17.895" v="323" actId="1076"/>
          <ac:picMkLst>
            <pc:docMk/>
            <pc:sldMk cId="248629266" sldId="263"/>
            <ac:picMk id="4" creationId="{A1FD6E81-5D8B-E697-8825-FF8598769D8E}"/>
          </ac:picMkLst>
        </pc:picChg>
        <pc:picChg chg="del">
          <ac:chgData name="Iñigo Larrea Pombo" userId="357ec2ea0994ad8c" providerId="LiveId" clId="{47D996A6-ED6C-4DCD-A4C6-04856EF9414F}" dt="2022-12-15T14:10:01.537" v="319" actId="478"/>
          <ac:picMkLst>
            <pc:docMk/>
            <pc:sldMk cId="248629266" sldId="263"/>
            <ac:picMk id="11" creationId="{47D9BE16-119C-43B2-9AE6-18C4A150C0EF}"/>
          </ac:picMkLst>
        </pc:picChg>
      </pc:sldChg>
      <pc:sldChg chg="addSp delSp modSp add mod">
        <pc:chgData name="Iñigo Larrea Pombo" userId="357ec2ea0994ad8c" providerId="LiveId" clId="{47D996A6-ED6C-4DCD-A4C6-04856EF9414F}" dt="2022-12-15T14:18:00.282" v="495" actId="20577"/>
        <pc:sldMkLst>
          <pc:docMk/>
          <pc:sldMk cId="346030099" sldId="264"/>
        </pc:sldMkLst>
        <pc:spChg chg="mod">
          <ac:chgData name="Iñigo Larrea Pombo" userId="357ec2ea0994ad8c" providerId="LiveId" clId="{47D996A6-ED6C-4DCD-A4C6-04856EF9414F}" dt="2022-12-15T14:17:20.562" v="451" actId="1076"/>
          <ac:spMkLst>
            <pc:docMk/>
            <pc:sldMk cId="346030099" sldId="264"/>
            <ac:spMk id="9" creationId="{D68F1F2C-06D3-D549-7E91-C188F5B2347E}"/>
          </ac:spMkLst>
        </pc:spChg>
        <pc:graphicFrameChg chg="mod">
          <ac:chgData name="Iñigo Larrea Pombo" userId="357ec2ea0994ad8c" providerId="LiveId" clId="{47D996A6-ED6C-4DCD-A4C6-04856EF9414F}" dt="2022-12-15T14:18:00.282" v="495" actId="20577"/>
          <ac:graphicFrameMkLst>
            <pc:docMk/>
            <pc:sldMk cId="346030099" sldId="264"/>
            <ac:graphicFrameMk id="12" creationId="{0C63936F-73F4-2BA1-4175-28A7E71C92B0}"/>
          </ac:graphicFrameMkLst>
        </pc:graphicFrameChg>
        <pc:picChg chg="add mod ord">
          <ac:chgData name="Iñigo Larrea Pombo" userId="357ec2ea0994ad8c" providerId="LiveId" clId="{47D996A6-ED6C-4DCD-A4C6-04856EF9414F}" dt="2022-12-15T14:16:26.378" v="435" actId="167"/>
          <ac:picMkLst>
            <pc:docMk/>
            <pc:sldMk cId="346030099" sldId="264"/>
            <ac:picMk id="3" creationId="{64FDA635-953A-6D8A-8CF9-360CCAD9158D}"/>
          </ac:picMkLst>
        </pc:picChg>
        <pc:picChg chg="del mod">
          <ac:chgData name="Iñigo Larrea Pombo" userId="357ec2ea0994ad8c" providerId="LiveId" clId="{47D996A6-ED6C-4DCD-A4C6-04856EF9414F}" dt="2022-12-15T14:16:17.530" v="433" actId="478"/>
          <ac:picMkLst>
            <pc:docMk/>
            <pc:sldMk cId="346030099" sldId="264"/>
            <ac:picMk id="4" creationId="{A1FD6E81-5D8B-E697-8825-FF8598769D8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ED79FB-EAB1-43C3-851F-719FCE84EE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3464F-597A-4EB4-B18A-03C11A9BB67E}">
      <dgm:prSet phldrT="[Text]"/>
      <dgm:spPr/>
      <dgm:t>
        <a:bodyPr/>
        <a:lstStyle/>
        <a:p>
          <a:r>
            <a:rPr lang="es-ES" dirty="0"/>
            <a:t>HOW TO ?</a:t>
          </a:r>
          <a:endParaRPr lang="en-US" dirty="0"/>
        </a:p>
      </dgm:t>
    </dgm:pt>
    <dgm:pt modelId="{B81E5D77-3778-458B-86BF-2F6DFD125442}" type="parTrans" cxnId="{07071E8E-2201-4D76-ADC1-F0458D1F3097}">
      <dgm:prSet/>
      <dgm:spPr/>
      <dgm:t>
        <a:bodyPr/>
        <a:lstStyle/>
        <a:p>
          <a:endParaRPr lang="en-US"/>
        </a:p>
      </dgm:t>
    </dgm:pt>
    <dgm:pt modelId="{80CD9AF5-CFCB-48C2-8D16-723B2D8A10C9}" type="sibTrans" cxnId="{07071E8E-2201-4D76-ADC1-F0458D1F3097}">
      <dgm:prSet/>
      <dgm:spPr/>
      <dgm:t>
        <a:bodyPr/>
        <a:lstStyle/>
        <a:p>
          <a:endParaRPr lang="en-US"/>
        </a:p>
      </dgm:t>
    </dgm:pt>
    <dgm:pt modelId="{878E3606-D42C-402D-8282-178DAE348884}">
      <dgm:prSet phldrT="[Text]"/>
      <dgm:spPr/>
      <dgm:t>
        <a:bodyPr/>
        <a:lstStyle/>
        <a:p>
          <a:r>
            <a:rPr lang="es-ES" dirty="0"/>
            <a:t>PERMISSIONS ?</a:t>
          </a:r>
          <a:endParaRPr lang="en-US" dirty="0"/>
        </a:p>
      </dgm:t>
    </dgm:pt>
    <dgm:pt modelId="{6892605C-2010-4533-BCA2-AFFB59C8B046}" type="parTrans" cxnId="{0C9F613C-D26F-4334-AA9E-B123858D8989}">
      <dgm:prSet/>
      <dgm:spPr/>
      <dgm:t>
        <a:bodyPr/>
        <a:lstStyle/>
        <a:p>
          <a:endParaRPr lang="en-US"/>
        </a:p>
      </dgm:t>
    </dgm:pt>
    <dgm:pt modelId="{FD6E13A5-AFC6-4F74-B7FB-0FEE0A3A4562}" type="sibTrans" cxnId="{0C9F613C-D26F-4334-AA9E-B123858D8989}">
      <dgm:prSet/>
      <dgm:spPr/>
      <dgm:t>
        <a:bodyPr/>
        <a:lstStyle/>
        <a:p>
          <a:endParaRPr lang="en-US"/>
        </a:p>
      </dgm:t>
    </dgm:pt>
    <dgm:pt modelId="{C25705D0-9608-45EB-A466-8D590362A8BD}">
      <dgm:prSet phldrT="[Text]"/>
      <dgm:spPr/>
      <dgm:t>
        <a:bodyPr/>
        <a:lstStyle/>
        <a:p>
          <a:r>
            <a:rPr lang="es-ES" dirty="0"/>
            <a:t>COMMANDS ?</a:t>
          </a:r>
          <a:endParaRPr lang="en-US" dirty="0"/>
        </a:p>
      </dgm:t>
    </dgm:pt>
    <dgm:pt modelId="{3B74CC8E-65F3-4608-BB91-8FAF0CF1C34E}" type="parTrans" cxnId="{5A077381-BC0D-4C68-B319-8EAF5F71EB39}">
      <dgm:prSet/>
      <dgm:spPr/>
      <dgm:t>
        <a:bodyPr/>
        <a:lstStyle/>
        <a:p>
          <a:endParaRPr lang="en-US"/>
        </a:p>
      </dgm:t>
    </dgm:pt>
    <dgm:pt modelId="{0F08AE81-16BA-4BA5-80DF-1C08F80477E2}" type="sibTrans" cxnId="{5A077381-BC0D-4C68-B319-8EAF5F71EB39}">
      <dgm:prSet/>
      <dgm:spPr/>
      <dgm:t>
        <a:bodyPr/>
        <a:lstStyle/>
        <a:p>
          <a:endParaRPr lang="en-US"/>
        </a:p>
      </dgm:t>
    </dgm:pt>
    <dgm:pt modelId="{3A1085ED-53B3-45CE-B899-2A53054743CB}" type="pres">
      <dgm:prSet presAssocID="{EDED79FB-EAB1-43C3-851F-719FCE84EE7F}" presName="linear" presStyleCnt="0">
        <dgm:presLayoutVars>
          <dgm:dir/>
          <dgm:animLvl val="lvl"/>
          <dgm:resizeHandles val="exact"/>
        </dgm:presLayoutVars>
      </dgm:prSet>
      <dgm:spPr/>
    </dgm:pt>
    <dgm:pt modelId="{84CDAA47-9B77-4858-A73A-A9C865878FD3}" type="pres">
      <dgm:prSet presAssocID="{0103464F-597A-4EB4-B18A-03C11A9BB67E}" presName="parentLin" presStyleCnt="0"/>
      <dgm:spPr/>
    </dgm:pt>
    <dgm:pt modelId="{CB1FEFB4-0BD8-421C-AF01-58877DA54CC6}" type="pres">
      <dgm:prSet presAssocID="{0103464F-597A-4EB4-B18A-03C11A9BB67E}" presName="parentLeftMargin" presStyleLbl="node1" presStyleIdx="0" presStyleCnt="3"/>
      <dgm:spPr/>
    </dgm:pt>
    <dgm:pt modelId="{2CE62F30-AB1E-4E9C-8356-D474AAD61AE3}" type="pres">
      <dgm:prSet presAssocID="{0103464F-597A-4EB4-B18A-03C11A9BB67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95DE811-3ACE-495E-BC4C-7AA2178E31D7}" type="pres">
      <dgm:prSet presAssocID="{0103464F-597A-4EB4-B18A-03C11A9BB67E}" presName="negativeSpace" presStyleCnt="0"/>
      <dgm:spPr/>
    </dgm:pt>
    <dgm:pt modelId="{BA352BF9-41D6-42D4-8659-29B526361A85}" type="pres">
      <dgm:prSet presAssocID="{0103464F-597A-4EB4-B18A-03C11A9BB67E}" presName="childText" presStyleLbl="conFgAcc1" presStyleIdx="0" presStyleCnt="3">
        <dgm:presLayoutVars>
          <dgm:bulletEnabled val="1"/>
        </dgm:presLayoutVars>
      </dgm:prSet>
      <dgm:spPr/>
    </dgm:pt>
    <dgm:pt modelId="{0E24C481-6A96-480F-9AB6-7ECB63523572}" type="pres">
      <dgm:prSet presAssocID="{80CD9AF5-CFCB-48C2-8D16-723B2D8A10C9}" presName="spaceBetweenRectangles" presStyleCnt="0"/>
      <dgm:spPr/>
    </dgm:pt>
    <dgm:pt modelId="{6F477438-946C-4E18-9999-442E6686902E}" type="pres">
      <dgm:prSet presAssocID="{878E3606-D42C-402D-8282-178DAE348884}" presName="parentLin" presStyleCnt="0"/>
      <dgm:spPr/>
    </dgm:pt>
    <dgm:pt modelId="{AB3411CE-1B99-4517-89D9-6C1B7FC0FDB9}" type="pres">
      <dgm:prSet presAssocID="{878E3606-D42C-402D-8282-178DAE348884}" presName="parentLeftMargin" presStyleLbl="node1" presStyleIdx="0" presStyleCnt="3"/>
      <dgm:spPr/>
    </dgm:pt>
    <dgm:pt modelId="{CF14169F-E93F-430F-8A6F-47776E703374}" type="pres">
      <dgm:prSet presAssocID="{878E3606-D42C-402D-8282-178DAE34888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18358D-7531-4185-8705-0F64D16C4E0E}" type="pres">
      <dgm:prSet presAssocID="{878E3606-D42C-402D-8282-178DAE348884}" presName="negativeSpace" presStyleCnt="0"/>
      <dgm:spPr/>
    </dgm:pt>
    <dgm:pt modelId="{E59F25B0-185F-453F-A0EC-9AF2C0442B8E}" type="pres">
      <dgm:prSet presAssocID="{878E3606-D42C-402D-8282-178DAE348884}" presName="childText" presStyleLbl="conFgAcc1" presStyleIdx="1" presStyleCnt="3">
        <dgm:presLayoutVars>
          <dgm:bulletEnabled val="1"/>
        </dgm:presLayoutVars>
      </dgm:prSet>
      <dgm:spPr/>
    </dgm:pt>
    <dgm:pt modelId="{774329F3-78FE-4E4C-991F-D9D6F1D4FB4E}" type="pres">
      <dgm:prSet presAssocID="{FD6E13A5-AFC6-4F74-B7FB-0FEE0A3A4562}" presName="spaceBetweenRectangles" presStyleCnt="0"/>
      <dgm:spPr/>
    </dgm:pt>
    <dgm:pt modelId="{7F0DDDF1-2BCC-4066-9AD6-6EAAF9F854B0}" type="pres">
      <dgm:prSet presAssocID="{C25705D0-9608-45EB-A466-8D590362A8BD}" presName="parentLin" presStyleCnt="0"/>
      <dgm:spPr/>
    </dgm:pt>
    <dgm:pt modelId="{81283734-FE0B-419A-A352-01F81F61A774}" type="pres">
      <dgm:prSet presAssocID="{C25705D0-9608-45EB-A466-8D590362A8BD}" presName="parentLeftMargin" presStyleLbl="node1" presStyleIdx="1" presStyleCnt="3"/>
      <dgm:spPr/>
    </dgm:pt>
    <dgm:pt modelId="{97CB8EEA-D737-4E70-9616-943010F1A322}" type="pres">
      <dgm:prSet presAssocID="{C25705D0-9608-45EB-A466-8D590362A8B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08F2299-13C2-4FFC-A95D-805D430D1345}" type="pres">
      <dgm:prSet presAssocID="{C25705D0-9608-45EB-A466-8D590362A8BD}" presName="negativeSpace" presStyleCnt="0"/>
      <dgm:spPr/>
    </dgm:pt>
    <dgm:pt modelId="{4968FA9F-D4CF-4608-B064-6DCDB167AC34}" type="pres">
      <dgm:prSet presAssocID="{C25705D0-9608-45EB-A466-8D590362A8B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9F613C-D26F-4334-AA9E-B123858D8989}" srcId="{EDED79FB-EAB1-43C3-851F-719FCE84EE7F}" destId="{878E3606-D42C-402D-8282-178DAE348884}" srcOrd="1" destOrd="0" parTransId="{6892605C-2010-4533-BCA2-AFFB59C8B046}" sibTransId="{FD6E13A5-AFC6-4F74-B7FB-0FEE0A3A4562}"/>
    <dgm:cxn modelId="{D7631D42-1674-4A25-9193-DF44851F10E3}" type="presOf" srcId="{C25705D0-9608-45EB-A466-8D590362A8BD}" destId="{81283734-FE0B-419A-A352-01F81F61A774}" srcOrd="0" destOrd="0" presId="urn:microsoft.com/office/officeart/2005/8/layout/list1"/>
    <dgm:cxn modelId="{95A43F4D-66AF-4D71-B736-5EE56419F704}" type="presOf" srcId="{878E3606-D42C-402D-8282-178DAE348884}" destId="{CF14169F-E93F-430F-8A6F-47776E703374}" srcOrd="1" destOrd="0" presId="urn:microsoft.com/office/officeart/2005/8/layout/list1"/>
    <dgm:cxn modelId="{D43EDE77-B0A0-4703-8659-AA75FC013681}" type="presOf" srcId="{878E3606-D42C-402D-8282-178DAE348884}" destId="{AB3411CE-1B99-4517-89D9-6C1B7FC0FDB9}" srcOrd="0" destOrd="0" presId="urn:microsoft.com/office/officeart/2005/8/layout/list1"/>
    <dgm:cxn modelId="{5A077381-BC0D-4C68-B319-8EAF5F71EB39}" srcId="{EDED79FB-EAB1-43C3-851F-719FCE84EE7F}" destId="{C25705D0-9608-45EB-A466-8D590362A8BD}" srcOrd="2" destOrd="0" parTransId="{3B74CC8E-65F3-4608-BB91-8FAF0CF1C34E}" sibTransId="{0F08AE81-16BA-4BA5-80DF-1C08F80477E2}"/>
    <dgm:cxn modelId="{B95F3683-30F8-4155-8BC9-D1C6672BF680}" type="presOf" srcId="{C25705D0-9608-45EB-A466-8D590362A8BD}" destId="{97CB8EEA-D737-4E70-9616-943010F1A322}" srcOrd="1" destOrd="0" presId="urn:microsoft.com/office/officeart/2005/8/layout/list1"/>
    <dgm:cxn modelId="{34BE9B83-4444-4AB3-92F6-42388F6E85DD}" type="presOf" srcId="{EDED79FB-EAB1-43C3-851F-719FCE84EE7F}" destId="{3A1085ED-53B3-45CE-B899-2A53054743CB}" srcOrd="0" destOrd="0" presId="urn:microsoft.com/office/officeart/2005/8/layout/list1"/>
    <dgm:cxn modelId="{281A148A-B2D0-4495-96FC-BA4D0B06ECB2}" type="presOf" srcId="{0103464F-597A-4EB4-B18A-03C11A9BB67E}" destId="{2CE62F30-AB1E-4E9C-8356-D474AAD61AE3}" srcOrd="1" destOrd="0" presId="urn:microsoft.com/office/officeart/2005/8/layout/list1"/>
    <dgm:cxn modelId="{07071E8E-2201-4D76-ADC1-F0458D1F3097}" srcId="{EDED79FB-EAB1-43C3-851F-719FCE84EE7F}" destId="{0103464F-597A-4EB4-B18A-03C11A9BB67E}" srcOrd="0" destOrd="0" parTransId="{B81E5D77-3778-458B-86BF-2F6DFD125442}" sibTransId="{80CD9AF5-CFCB-48C2-8D16-723B2D8A10C9}"/>
    <dgm:cxn modelId="{F154E6BF-6E96-440F-8FCA-CDBA20EEA9BE}" type="presOf" srcId="{0103464F-597A-4EB4-B18A-03C11A9BB67E}" destId="{CB1FEFB4-0BD8-421C-AF01-58877DA54CC6}" srcOrd="0" destOrd="0" presId="urn:microsoft.com/office/officeart/2005/8/layout/list1"/>
    <dgm:cxn modelId="{6C2C7167-467D-4D7C-B36C-AD4772ADB44B}" type="presParOf" srcId="{3A1085ED-53B3-45CE-B899-2A53054743CB}" destId="{84CDAA47-9B77-4858-A73A-A9C865878FD3}" srcOrd="0" destOrd="0" presId="urn:microsoft.com/office/officeart/2005/8/layout/list1"/>
    <dgm:cxn modelId="{13CD9C00-08A5-42C3-95DF-ADF1453DE883}" type="presParOf" srcId="{84CDAA47-9B77-4858-A73A-A9C865878FD3}" destId="{CB1FEFB4-0BD8-421C-AF01-58877DA54CC6}" srcOrd="0" destOrd="0" presId="urn:microsoft.com/office/officeart/2005/8/layout/list1"/>
    <dgm:cxn modelId="{637A575F-AE4A-4894-953C-37A035329943}" type="presParOf" srcId="{84CDAA47-9B77-4858-A73A-A9C865878FD3}" destId="{2CE62F30-AB1E-4E9C-8356-D474AAD61AE3}" srcOrd="1" destOrd="0" presId="urn:microsoft.com/office/officeart/2005/8/layout/list1"/>
    <dgm:cxn modelId="{311809E7-771C-4EA5-9B4A-5952BF4547D0}" type="presParOf" srcId="{3A1085ED-53B3-45CE-B899-2A53054743CB}" destId="{F95DE811-3ACE-495E-BC4C-7AA2178E31D7}" srcOrd="1" destOrd="0" presId="urn:microsoft.com/office/officeart/2005/8/layout/list1"/>
    <dgm:cxn modelId="{A5C481A7-DF3C-4877-A116-A776909364E6}" type="presParOf" srcId="{3A1085ED-53B3-45CE-B899-2A53054743CB}" destId="{BA352BF9-41D6-42D4-8659-29B526361A85}" srcOrd="2" destOrd="0" presId="urn:microsoft.com/office/officeart/2005/8/layout/list1"/>
    <dgm:cxn modelId="{DF2EF081-220F-4CA3-B276-B8CA78A7127B}" type="presParOf" srcId="{3A1085ED-53B3-45CE-B899-2A53054743CB}" destId="{0E24C481-6A96-480F-9AB6-7ECB63523572}" srcOrd="3" destOrd="0" presId="urn:microsoft.com/office/officeart/2005/8/layout/list1"/>
    <dgm:cxn modelId="{2C813E91-DEEA-42C6-81B9-A41E54A74734}" type="presParOf" srcId="{3A1085ED-53B3-45CE-B899-2A53054743CB}" destId="{6F477438-946C-4E18-9999-442E6686902E}" srcOrd="4" destOrd="0" presId="urn:microsoft.com/office/officeart/2005/8/layout/list1"/>
    <dgm:cxn modelId="{B65A8CEB-8CFB-4CF8-90B6-BD68DD7B8043}" type="presParOf" srcId="{6F477438-946C-4E18-9999-442E6686902E}" destId="{AB3411CE-1B99-4517-89D9-6C1B7FC0FDB9}" srcOrd="0" destOrd="0" presId="urn:microsoft.com/office/officeart/2005/8/layout/list1"/>
    <dgm:cxn modelId="{BDFC9322-CB0B-45E7-88CD-544C6D2DDAA2}" type="presParOf" srcId="{6F477438-946C-4E18-9999-442E6686902E}" destId="{CF14169F-E93F-430F-8A6F-47776E703374}" srcOrd="1" destOrd="0" presId="urn:microsoft.com/office/officeart/2005/8/layout/list1"/>
    <dgm:cxn modelId="{A5A59675-CA8D-4BEB-818B-EA75EBC3B0F0}" type="presParOf" srcId="{3A1085ED-53B3-45CE-B899-2A53054743CB}" destId="{0618358D-7531-4185-8705-0F64D16C4E0E}" srcOrd="5" destOrd="0" presId="urn:microsoft.com/office/officeart/2005/8/layout/list1"/>
    <dgm:cxn modelId="{05016D5E-20D8-4ACA-B0B9-3A336D3F96D1}" type="presParOf" srcId="{3A1085ED-53B3-45CE-B899-2A53054743CB}" destId="{E59F25B0-185F-453F-A0EC-9AF2C0442B8E}" srcOrd="6" destOrd="0" presId="urn:microsoft.com/office/officeart/2005/8/layout/list1"/>
    <dgm:cxn modelId="{4B0B38C8-5A59-496C-9468-F2893FF47FD0}" type="presParOf" srcId="{3A1085ED-53B3-45CE-B899-2A53054743CB}" destId="{774329F3-78FE-4E4C-991F-D9D6F1D4FB4E}" srcOrd="7" destOrd="0" presId="urn:microsoft.com/office/officeart/2005/8/layout/list1"/>
    <dgm:cxn modelId="{A7B66460-FF6A-4FFA-931A-CB3C920946C4}" type="presParOf" srcId="{3A1085ED-53B3-45CE-B899-2A53054743CB}" destId="{7F0DDDF1-2BCC-4066-9AD6-6EAAF9F854B0}" srcOrd="8" destOrd="0" presId="urn:microsoft.com/office/officeart/2005/8/layout/list1"/>
    <dgm:cxn modelId="{07EEC664-563F-4C3B-9452-0E34814D0062}" type="presParOf" srcId="{7F0DDDF1-2BCC-4066-9AD6-6EAAF9F854B0}" destId="{81283734-FE0B-419A-A352-01F81F61A774}" srcOrd="0" destOrd="0" presId="urn:microsoft.com/office/officeart/2005/8/layout/list1"/>
    <dgm:cxn modelId="{D8A23365-8753-43C4-9B55-7EBB9C2866A0}" type="presParOf" srcId="{7F0DDDF1-2BCC-4066-9AD6-6EAAF9F854B0}" destId="{97CB8EEA-D737-4E70-9616-943010F1A322}" srcOrd="1" destOrd="0" presId="urn:microsoft.com/office/officeart/2005/8/layout/list1"/>
    <dgm:cxn modelId="{455039B0-D7E0-426B-BD87-EE4C32746CA0}" type="presParOf" srcId="{3A1085ED-53B3-45CE-B899-2A53054743CB}" destId="{D08F2299-13C2-4FFC-A95D-805D430D1345}" srcOrd="9" destOrd="0" presId="urn:microsoft.com/office/officeart/2005/8/layout/list1"/>
    <dgm:cxn modelId="{7ACFD6DA-5738-4A29-9B18-5D94069185AB}" type="presParOf" srcId="{3A1085ED-53B3-45CE-B899-2A53054743CB}" destId="{4968FA9F-D4CF-4608-B064-6DCDB167AC3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ED79FB-EAB1-43C3-851F-719FCE84EE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3464F-597A-4EB4-B18A-03C11A9BB67E}">
      <dgm:prSet phldrT="[Text]" custT="1"/>
      <dgm:spPr/>
      <dgm:t>
        <a:bodyPr/>
        <a:lstStyle/>
        <a:p>
          <a:r>
            <a:rPr lang="es-ES" sz="2000" dirty="0"/>
            <a:t>PREVIOUS KNOWLEDGE</a:t>
          </a:r>
          <a:endParaRPr lang="en-US" sz="2000" dirty="0"/>
        </a:p>
      </dgm:t>
    </dgm:pt>
    <dgm:pt modelId="{B81E5D77-3778-458B-86BF-2F6DFD125442}" type="parTrans" cxnId="{07071E8E-2201-4D76-ADC1-F0458D1F3097}">
      <dgm:prSet/>
      <dgm:spPr/>
      <dgm:t>
        <a:bodyPr/>
        <a:lstStyle/>
        <a:p>
          <a:endParaRPr lang="en-US"/>
        </a:p>
      </dgm:t>
    </dgm:pt>
    <dgm:pt modelId="{80CD9AF5-CFCB-48C2-8D16-723B2D8A10C9}" type="sibTrans" cxnId="{07071E8E-2201-4D76-ADC1-F0458D1F3097}">
      <dgm:prSet/>
      <dgm:spPr/>
      <dgm:t>
        <a:bodyPr/>
        <a:lstStyle/>
        <a:p>
          <a:endParaRPr lang="en-US"/>
        </a:p>
      </dgm:t>
    </dgm:pt>
    <dgm:pt modelId="{878E3606-D42C-402D-8282-178DAE348884}">
      <dgm:prSet phldrT="[Text]"/>
      <dgm:spPr/>
      <dgm:t>
        <a:bodyPr/>
        <a:lstStyle/>
        <a:p>
          <a:r>
            <a:rPr lang="es-ES" dirty="0"/>
            <a:t>BEST PRACTICES</a:t>
          </a:r>
          <a:endParaRPr lang="en-US" dirty="0"/>
        </a:p>
      </dgm:t>
    </dgm:pt>
    <dgm:pt modelId="{6892605C-2010-4533-BCA2-AFFB59C8B046}" type="parTrans" cxnId="{0C9F613C-D26F-4334-AA9E-B123858D8989}">
      <dgm:prSet/>
      <dgm:spPr/>
      <dgm:t>
        <a:bodyPr/>
        <a:lstStyle/>
        <a:p>
          <a:endParaRPr lang="en-US"/>
        </a:p>
      </dgm:t>
    </dgm:pt>
    <dgm:pt modelId="{FD6E13A5-AFC6-4F74-B7FB-0FEE0A3A4562}" type="sibTrans" cxnId="{0C9F613C-D26F-4334-AA9E-B123858D8989}">
      <dgm:prSet/>
      <dgm:spPr/>
      <dgm:t>
        <a:bodyPr/>
        <a:lstStyle/>
        <a:p>
          <a:endParaRPr lang="en-US"/>
        </a:p>
      </dgm:t>
    </dgm:pt>
    <dgm:pt modelId="{C25705D0-9608-45EB-A466-8D590362A8BD}">
      <dgm:prSet phldrT="[Text]"/>
      <dgm:spPr/>
      <dgm:t>
        <a:bodyPr/>
        <a:lstStyle/>
        <a:p>
          <a:r>
            <a:rPr lang="es-ES" dirty="0"/>
            <a:t>ALGOTRADING</a:t>
          </a:r>
          <a:endParaRPr lang="en-US" dirty="0"/>
        </a:p>
      </dgm:t>
    </dgm:pt>
    <dgm:pt modelId="{3B74CC8E-65F3-4608-BB91-8FAF0CF1C34E}" type="parTrans" cxnId="{5A077381-BC0D-4C68-B319-8EAF5F71EB39}">
      <dgm:prSet/>
      <dgm:spPr/>
      <dgm:t>
        <a:bodyPr/>
        <a:lstStyle/>
        <a:p>
          <a:endParaRPr lang="en-US"/>
        </a:p>
      </dgm:t>
    </dgm:pt>
    <dgm:pt modelId="{0F08AE81-16BA-4BA5-80DF-1C08F80477E2}" type="sibTrans" cxnId="{5A077381-BC0D-4C68-B319-8EAF5F71EB39}">
      <dgm:prSet/>
      <dgm:spPr/>
      <dgm:t>
        <a:bodyPr/>
        <a:lstStyle/>
        <a:p>
          <a:endParaRPr lang="en-US"/>
        </a:p>
      </dgm:t>
    </dgm:pt>
    <dgm:pt modelId="{3A1085ED-53B3-45CE-B899-2A53054743CB}" type="pres">
      <dgm:prSet presAssocID="{EDED79FB-EAB1-43C3-851F-719FCE84EE7F}" presName="linear" presStyleCnt="0">
        <dgm:presLayoutVars>
          <dgm:dir/>
          <dgm:animLvl val="lvl"/>
          <dgm:resizeHandles val="exact"/>
        </dgm:presLayoutVars>
      </dgm:prSet>
      <dgm:spPr/>
    </dgm:pt>
    <dgm:pt modelId="{84CDAA47-9B77-4858-A73A-A9C865878FD3}" type="pres">
      <dgm:prSet presAssocID="{0103464F-597A-4EB4-B18A-03C11A9BB67E}" presName="parentLin" presStyleCnt="0"/>
      <dgm:spPr/>
    </dgm:pt>
    <dgm:pt modelId="{CB1FEFB4-0BD8-421C-AF01-58877DA54CC6}" type="pres">
      <dgm:prSet presAssocID="{0103464F-597A-4EB4-B18A-03C11A9BB67E}" presName="parentLeftMargin" presStyleLbl="node1" presStyleIdx="0" presStyleCnt="3"/>
      <dgm:spPr/>
    </dgm:pt>
    <dgm:pt modelId="{2CE62F30-AB1E-4E9C-8356-D474AAD61AE3}" type="pres">
      <dgm:prSet presAssocID="{0103464F-597A-4EB4-B18A-03C11A9BB67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95DE811-3ACE-495E-BC4C-7AA2178E31D7}" type="pres">
      <dgm:prSet presAssocID="{0103464F-597A-4EB4-B18A-03C11A9BB67E}" presName="negativeSpace" presStyleCnt="0"/>
      <dgm:spPr/>
    </dgm:pt>
    <dgm:pt modelId="{BA352BF9-41D6-42D4-8659-29B526361A85}" type="pres">
      <dgm:prSet presAssocID="{0103464F-597A-4EB4-B18A-03C11A9BB67E}" presName="childText" presStyleLbl="conFgAcc1" presStyleIdx="0" presStyleCnt="3">
        <dgm:presLayoutVars>
          <dgm:bulletEnabled val="1"/>
        </dgm:presLayoutVars>
      </dgm:prSet>
      <dgm:spPr/>
    </dgm:pt>
    <dgm:pt modelId="{0E24C481-6A96-480F-9AB6-7ECB63523572}" type="pres">
      <dgm:prSet presAssocID="{80CD9AF5-CFCB-48C2-8D16-723B2D8A10C9}" presName="spaceBetweenRectangles" presStyleCnt="0"/>
      <dgm:spPr/>
    </dgm:pt>
    <dgm:pt modelId="{6F477438-946C-4E18-9999-442E6686902E}" type="pres">
      <dgm:prSet presAssocID="{878E3606-D42C-402D-8282-178DAE348884}" presName="parentLin" presStyleCnt="0"/>
      <dgm:spPr/>
    </dgm:pt>
    <dgm:pt modelId="{AB3411CE-1B99-4517-89D9-6C1B7FC0FDB9}" type="pres">
      <dgm:prSet presAssocID="{878E3606-D42C-402D-8282-178DAE348884}" presName="parentLeftMargin" presStyleLbl="node1" presStyleIdx="0" presStyleCnt="3"/>
      <dgm:spPr/>
    </dgm:pt>
    <dgm:pt modelId="{CF14169F-E93F-430F-8A6F-47776E703374}" type="pres">
      <dgm:prSet presAssocID="{878E3606-D42C-402D-8282-178DAE34888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18358D-7531-4185-8705-0F64D16C4E0E}" type="pres">
      <dgm:prSet presAssocID="{878E3606-D42C-402D-8282-178DAE348884}" presName="negativeSpace" presStyleCnt="0"/>
      <dgm:spPr/>
    </dgm:pt>
    <dgm:pt modelId="{E59F25B0-185F-453F-A0EC-9AF2C0442B8E}" type="pres">
      <dgm:prSet presAssocID="{878E3606-D42C-402D-8282-178DAE348884}" presName="childText" presStyleLbl="conFgAcc1" presStyleIdx="1" presStyleCnt="3">
        <dgm:presLayoutVars>
          <dgm:bulletEnabled val="1"/>
        </dgm:presLayoutVars>
      </dgm:prSet>
      <dgm:spPr/>
    </dgm:pt>
    <dgm:pt modelId="{774329F3-78FE-4E4C-991F-D9D6F1D4FB4E}" type="pres">
      <dgm:prSet presAssocID="{FD6E13A5-AFC6-4F74-B7FB-0FEE0A3A4562}" presName="spaceBetweenRectangles" presStyleCnt="0"/>
      <dgm:spPr/>
    </dgm:pt>
    <dgm:pt modelId="{7F0DDDF1-2BCC-4066-9AD6-6EAAF9F854B0}" type="pres">
      <dgm:prSet presAssocID="{C25705D0-9608-45EB-A466-8D590362A8BD}" presName="parentLin" presStyleCnt="0"/>
      <dgm:spPr/>
    </dgm:pt>
    <dgm:pt modelId="{81283734-FE0B-419A-A352-01F81F61A774}" type="pres">
      <dgm:prSet presAssocID="{C25705D0-9608-45EB-A466-8D590362A8BD}" presName="parentLeftMargin" presStyleLbl="node1" presStyleIdx="1" presStyleCnt="3"/>
      <dgm:spPr/>
    </dgm:pt>
    <dgm:pt modelId="{97CB8EEA-D737-4E70-9616-943010F1A322}" type="pres">
      <dgm:prSet presAssocID="{C25705D0-9608-45EB-A466-8D590362A8B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08F2299-13C2-4FFC-A95D-805D430D1345}" type="pres">
      <dgm:prSet presAssocID="{C25705D0-9608-45EB-A466-8D590362A8BD}" presName="negativeSpace" presStyleCnt="0"/>
      <dgm:spPr/>
    </dgm:pt>
    <dgm:pt modelId="{4968FA9F-D4CF-4608-B064-6DCDB167AC34}" type="pres">
      <dgm:prSet presAssocID="{C25705D0-9608-45EB-A466-8D590362A8B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9F613C-D26F-4334-AA9E-B123858D8989}" srcId="{EDED79FB-EAB1-43C3-851F-719FCE84EE7F}" destId="{878E3606-D42C-402D-8282-178DAE348884}" srcOrd="1" destOrd="0" parTransId="{6892605C-2010-4533-BCA2-AFFB59C8B046}" sibTransId="{FD6E13A5-AFC6-4F74-B7FB-0FEE0A3A4562}"/>
    <dgm:cxn modelId="{D7631D42-1674-4A25-9193-DF44851F10E3}" type="presOf" srcId="{C25705D0-9608-45EB-A466-8D590362A8BD}" destId="{81283734-FE0B-419A-A352-01F81F61A774}" srcOrd="0" destOrd="0" presId="urn:microsoft.com/office/officeart/2005/8/layout/list1"/>
    <dgm:cxn modelId="{95A43F4D-66AF-4D71-B736-5EE56419F704}" type="presOf" srcId="{878E3606-D42C-402D-8282-178DAE348884}" destId="{CF14169F-E93F-430F-8A6F-47776E703374}" srcOrd="1" destOrd="0" presId="urn:microsoft.com/office/officeart/2005/8/layout/list1"/>
    <dgm:cxn modelId="{D43EDE77-B0A0-4703-8659-AA75FC013681}" type="presOf" srcId="{878E3606-D42C-402D-8282-178DAE348884}" destId="{AB3411CE-1B99-4517-89D9-6C1B7FC0FDB9}" srcOrd="0" destOrd="0" presId="urn:microsoft.com/office/officeart/2005/8/layout/list1"/>
    <dgm:cxn modelId="{5A077381-BC0D-4C68-B319-8EAF5F71EB39}" srcId="{EDED79FB-EAB1-43C3-851F-719FCE84EE7F}" destId="{C25705D0-9608-45EB-A466-8D590362A8BD}" srcOrd="2" destOrd="0" parTransId="{3B74CC8E-65F3-4608-BB91-8FAF0CF1C34E}" sibTransId="{0F08AE81-16BA-4BA5-80DF-1C08F80477E2}"/>
    <dgm:cxn modelId="{B95F3683-30F8-4155-8BC9-D1C6672BF680}" type="presOf" srcId="{C25705D0-9608-45EB-A466-8D590362A8BD}" destId="{97CB8EEA-D737-4E70-9616-943010F1A322}" srcOrd="1" destOrd="0" presId="urn:microsoft.com/office/officeart/2005/8/layout/list1"/>
    <dgm:cxn modelId="{34BE9B83-4444-4AB3-92F6-42388F6E85DD}" type="presOf" srcId="{EDED79FB-EAB1-43C3-851F-719FCE84EE7F}" destId="{3A1085ED-53B3-45CE-B899-2A53054743CB}" srcOrd="0" destOrd="0" presId="urn:microsoft.com/office/officeart/2005/8/layout/list1"/>
    <dgm:cxn modelId="{281A148A-B2D0-4495-96FC-BA4D0B06ECB2}" type="presOf" srcId="{0103464F-597A-4EB4-B18A-03C11A9BB67E}" destId="{2CE62F30-AB1E-4E9C-8356-D474AAD61AE3}" srcOrd="1" destOrd="0" presId="urn:microsoft.com/office/officeart/2005/8/layout/list1"/>
    <dgm:cxn modelId="{07071E8E-2201-4D76-ADC1-F0458D1F3097}" srcId="{EDED79FB-EAB1-43C3-851F-719FCE84EE7F}" destId="{0103464F-597A-4EB4-B18A-03C11A9BB67E}" srcOrd="0" destOrd="0" parTransId="{B81E5D77-3778-458B-86BF-2F6DFD125442}" sibTransId="{80CD9AF5-CFCB-48C2-8D16-723B2D8A10C9}"/>
    <dgm:cxn modelId="{F154E6BF-6E96-440F-8FCA-CDBA20EEA9BE}" type="presOf" srcId="{0103464F-597A-4EB4-B18A-03C11A9BB67E}" destId="{CB1FEFB4-0BD8-421C-AF01-58877DA54CC6}" srcOrd="0" destOrd="0" presId="urn:microsoft.com/office/officeart/2005/8/layout/list1"/>
    <dgm:cxn modelId="{6C2C7167-467D-4D7C-B36C-AD4772ADB44B}" type="presParOf" srcId="{3A1085ED-53B3-45CE-B899-2A53054743CB}" destId="{84CDAA47-9B77-4858-A73A-A9C865878FD3}" srcOrd="0" destOrd="0" presId="urn:microsoft.com/office/officeart/2005/8/layout/list1"/>
    <dgm:cxn modelId="{13CD9C00-08A5-42C3-95DF-ADF1453DE883}" type="presParOf" srcId="{84CDAA47-9B77-4858-A73A-A9C865878FD3}" destId="{CB1FEFB4-0BD8-421C-AF01-58877DA54CC6}" srcOrd="0" destOrd="0" presId="urn:microsoft.com/office/officeart/2005/8/layout/list1"/>
    <dgm:cxn modelId="{637A575F-AE4A-4894-953C-37A035329943}" type="presParOf" srcId="{84CDAA47-9B77-4858-A73A-A9C865878FD3}" destId="{2CE62F30-AB1E-4E9C-8356-D474AAD61AE3}" srcOrd="1" destOrd="0" presId="urn:microsoft.com/office/officeart/2005/8/layout/list1"/>
    <dgm:cxn modelId="{311809E7-771C-4EA5-9B4A-5952BF4547D0}" type="presParOf" srcId="{3A1085ED-53B3-45CE-B899-2A53054743CB}" destId="{F95DE811-3ACE-495E-BC4C-7AA2178E31D7}" srcOrd="1" destOrd="0" presId="urn:microsoft.com/office/officeart/2005/8/layout/list1"/>
    <dgm:cxn modelId="{A5C481A7-DF3C-4877-A116-A776909364E6}" type="presParOf" srcId="{3A1085ED-53B3-45CE-B899-2A53054743CB}" destId="{BA352BF9-41D6-42D4-8659-29B526361A85}" srcOrd="2" destOrd="0" presId="urn:microsoft.com/office/officeart/2005/8/layout/list1"/>
    <dgm:cxn modelId="{DF2EF081-220F-4CA3-B276-B8CA78A7127B}" type="presParOf" srcId="{3A1085ED-53B3-45CE-B899-2A53054743CB}" destId="{0E24C481-6A96-480F-9AB6-7ECB63523572}" srcOrd="3" destOrd="0" presId="urn:microsoft.com/office/officeart/2005/8/layout/list1"/>
    <dgm:cxn modelId="{2C813E91-DEEA-42C6-81B9-A41E54A74734}" type="presParOf" srcId="{3A1085ED-53B3-45CE-B899-2A53054743CB}" destId="{6F477438-946C-4E18-9999-442E6686902E}" srcOrd="4" destOrd="0" presId="urn:microsoft.com/office/officeart/2005/8/layout/list1"/>
    <dgm:cxn modelId="{B65A8CEB-8CFB-4CF8-90B6-BD68DD7B8043}" type="presParOf" srcId="{6F477438-946C-4E18-9999-442E6686902E}" destId="{AB3411CE-1B99-4517-89D9-6C1B7FC0FDB9}" srcOrd="0" destOrd="0" presId="urn:microsoft.com/office/officeart/2005/8/layout/list1"/>
    <dgm:cxn modelId="{BDFC9322-CB0B-45E7-88CD-544C6D2DDAA2}" type="presParOf" srcId="{6F477438-946C-4E18-9999-442E6686902E}" destId="{CF14169F-E93F-430F-8A6F-47776E703374}" srcOrd="1" destOrd="0" presId="urn:microsoft.com/office/officeart/2005/8/layout/list1"/>
    <dgm:cxn modelId="{A5A59675-CA8D-4BEB-818B-EA75EBC3B0F0}" type="presParOf" srcId="{3A1085ED-53B3-45CE-B899-2A53054743CB}" destId="{0618358D-7531-4185-8705-0F64D16C4E0E}" srcOrd="5" destOrd="0" presId="urn:microsoft.com/office/officeart/2005/8/layout/list1"/>
    <dgm:cxn modelId="{05016D5E-20D8-4ACA-B0B9-3A336D3F96D1}" type="presParOf" srcId="{3A1085ED-53B3-45CE-B899-2A53054743CB}" destId="{E59F25B0-185F-453F-A0EC-9AF2C0442B8E}" srcOrd="6" destOrd="0" presId="urn:microsoft.com/office/officeart/2005/8/layout/list1"/>
    <dgm:cxn modelId="{4B0B38C8-5A59-496C-9468-F2893FF47FD0}" type="presParOf" srcId="{3A1085ED-53B3-45CE-B899-2A53054743CB}" destId="{774329F3-78FE-4E4C-991F-D9D6F1D4FB4E}" srcOrd="7" destOrd="0" presId="urn:microsoft.com/office/officeart/2005/8/layout/list1"/>
    <dgm:cxn modelId="{A7B66460-FF6A-4FFA-931A-CB3C920946C4}" type="presParOf" srcId="{3A1085ED-53B3-45CE-B899-2A53054743CB}" destId="{7F0DDDF1-2BCC-4066-9AD6-6EAAF9F854B0}" srcOrd="8" destOrd="0" presId="urn:microsoft.com/office/officeart/2005/8/layout/list1"/>
    <dgm:cxn modelId="{07EEC664-563F-4C3B-9452-0E34814D0062}" type="presParOf" srcId="{7F0DDDF1-2BCC-4066-9AD6-6EAAF9F854B0}" destId="{81283734-FE0B-419A-A352-01F81F61A774}" srcOrd="0" destOrd="0" presId="urn:microsoft.com/office/officeart/2005/8/layout/list1"/>
    <dgm:cxn modelId="{D8A23365-8753-43C4-9B55-7EBB9C2866A0}" type="presParOf" srcId="{7F0DDDF1-2BCC-4066-9AD6-6EAAF9F854B0}" destId="{97CB8EEA-D737-4E70-9616-943010F1A322}" srcOrd="1" destOrd="0" presId="urn:microsoft.com/office/officeart/2005/8/layout/list1"/>
    <dgm:cxn modelId="{455039B0-D7E0-426B-BD87-EE4C32746CA0}" type="presParOf" srcId="{3A1085ED-53B3-45CE-B899-2A53054743CB}" destId="{D08F2299-13C2-4FFC-A95D-805D430D1345}" srcOrd="9" destOrd="0" presId="urn:microsoft.com/office/officeart/2005/8/layout/list1"/>
    <dgm:cxn modelId="{7ACFD6DA-5738-4A29-9B18-5D94069185AB}" type="presParOf" srcId="{3A1085ED-53B3-45CE-B899-2A53054743CB}" destId="{4968FA9F-D4CF-4608-B064-6DCDB167AC3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Cloud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Local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Hybrid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52BF9-41D6-42D4-8659-29B526361A85}">
      <dsp:nvSpPr>
        <dsp:cNvPr id="0" name=""/>
        <dsp:cNvSpPr/>
      </dsp:nvSpPr>
      <dsp:spPr>
        <a:xfrm>
          <a:off x="0" y="39684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62F30-AB1E-4E9C-8356-D474AAD61AE3}">
      <dsp:nvSpPr>
        <dsp:cNvPr id="0" name=""/>
        <dsp:cNvSpPr/>
      </dsp:nvSpPr>
      <dsp:spPr>
        <a:xfrm>
          <a:off x="234938" y="4260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HOW TO ?</a:t>
          </a:r>
          <a:endParaRPr lang="en-US" sz="2400" kern="1200" dirty="0"/>
        </a:p>
      </dsp:txBody>
      <dsp:txXfrm>
        <a:off x="269523" y="77186"/>
        <a:ext cx="3219966" cy="639310"/>
      </dsp:txXfrm>
    </dsp:sp>
    <dsp:sp modelId="{E59F25B0-185F-453F-A0EC-9AF2C0442B8E}">
      <dsp:nvSpPr>
        <dsp:cNvPr id="0" name=""/>
        <dsp:cNvSpPr/>
      </dsp:nvSpPr>
      <dsp:spPr>
        <a:xfrm>
          <a:off x="0" y="148548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4169F-E93F-430F-8A6F-47776E703374}">
      <dsp:nvSpPr>
        <dsp:cNvPr id="0" name=""/>
        <dsp:cNvSpPr/>
      </dsp:nvSpPr>
      <dsp:spPr>
        <a:xfrm>
          <a:off x="234938" y="113124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PERMISSIONS ?</a:t>
          </a:r>
          <a:endParaRPr lang="en-US" sz="2400" kern="1200" dirty="0"/>
        </a:p>
      </dsp:txBody>
      <dsp:txXfrm>
        <a:off x="269523" y="1165826"/>
        <a:ext cx="3219966" cy="639310"/>
      </dsp:txXfrm>
    </dsp:sp>
    <dsp:sp modelId="{4968FA9F-D4CF-4608-B064-6DCDB167AC34}">
      <dsp:nvSpPr>
        <dsp:cNvPr id="0" name=""/>
        <dsp:cNvSpPr/>
      </dsp:nvSpPr>
      <dsp:spPr>
        <a:xfrm>
          <a:off x="0" y="257412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B8EEA-D737-4E70-9616-943010F1A322}">
      <dsp:nvSpPr>
        <dsp:cNvPr id="0" name=""/>
        <dsp:cNvSpPr/>
      </dsp:nvSpPr>
      <dsp:spPr>
        <a:xfrm>
          <a:off x="234938" y="221988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COMMANDS ?</a:t>
          </a:r>
          <a:endParaRPr lang="en-US" sz="2400" kern="1200" dirty="0"/>
        </a:p>
      </dsp:txBody>
      <dsp:txXfrm>
        <a:off x="269523" y="2254466"/>
        <a:ext cx="3219966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52BF9-41D6-42D4-8659-29B526361A85}">
      <dsp:nvSpPr>
        <dsp:cNvPr id="0" name=""/>
        <dsp:cNvSpPr/>
      </dsp:nvSpPr>
      <dsp:spPr>
        <a:xfrm>
          <a:off x="0" y="39684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62F30-AB1E-4E9C-8356-D474AAD61AE3}">
      <dsp:nvSpPr>
        <dsp:cNvPr id="0" name=""/>
        <dsp:cNvSpPr/>
      </dsp:nvSpPr>
      <dsp:spPr>
        <a:xfrm>
          <a:off x="234938" y="4260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PREVIOUS KNOWLEDGE</a:t>
          </a:r>
          <a:endParaRPr lang="en-US" sz="2000" kern="1200" dirty="0"/>
        </a:p>
      </dsp:txBody>
      <dsp:txXfrm>
        <a:off x="269523" y="77186"/>
        <a:ext cx="3219966" cy="639310"/>
      </dsp:txXfrm>
    </dsp:sp>
    <dsp:sp modelId="{E59F25B0-185F-453F-A0EC-9AF2C0442B8E}">
      <dsp:nvSpPr>
        <dsp:cNvPr id="0" name=""/>
        <dsp:cNvSpPr/>
      </dsp:nvSpPr>
      <dsp:spPr>
        <a:xfrm>
          <a:off x="0" y="148548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4169F-E93F-430F-8A6F-47776E703374}">
      <dsp:nvSpPr>
        <dsp:cNvPr id="0" name=""/>
        <dsp:cNvSpPr/>
      </dsp:nvSpPr>
      <dsp:spPr>
        <a:xfrm>
          <a:off x="234938" y="113124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BEST PRACTICES</a:t>
          </a:r>
          <a:endParaRPr lang="en-US" sz="2400" kern="1200" dirty="0"/>
        </a:p>
      </dsp:txBody>
      <dsp:txXfrm>
        <a:off x="269523" y="1165826"/>
        <a:ext cx="3219966" cy="639310"/>
      </dsp:txXfrm>
    </dsp:sp>
    <dsp:sp modelId="{4968FA9F-D4CF-4608-B064-6DCDB167AC34}">
      <dsp:nvSpPr>
        <dsp:cNvPr id="0" name=""/>
        <dsp:cNvSpPr/>
      </dsp:nvSpPr>
      <dsp:spPr>
        <a:xfrm>
          <a:off x="0" y="257412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B8EEA-D737-4E70-9616-943010F1A322}">
      <dsp:nvSpPr>
        <dsp:cNvPr id="0" name=""/>
        <dsp:cNvSpPr/>
      </dsp:nvSpPr>
      <dsp:spPr>
        <a:xfrm>
          <a:off x="234938" y="221988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ALGOTRADING</a:t>
          </a:r>
          <a:endParaRPr lang="en-US" sz="2400" kern="1200" dirty="0"/>
        </a:p>
      </dsp:txBody>
      <dsp:txXfrm>
        <a:off x="269523" y="2254466"/>
        <a:ext cx="3219966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Cloud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Local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Hybrid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12/15/2022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7A4959-BC92-013F-CD8B-EE16B525E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67" y="439635"/>
            <a:ext cx="9362908" cy="1013800"/>
          </a:xfrm>
          <a:gradFill flip="none" rotWithShape="1">
            <a:gsLst>
              <a:gs pos="0">
                <a:srgbClr val="00B0F0">
                  <a:shade val="30000"/>
                  <a:satMod val="115000"/>
                  <a:alpha val="40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CRYPTO TRADING ROBOT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491" y="1368865"/>
            <a:ext cx="2771607" cy="486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>
                <a:solidFill>
                  <a:srgbClr val="00B050"/>
                </a:solidFill>
              </a:rPr>
              <a:t>by</a:t>
            </a:r>
            <a:r>
              <a:rPr lang="es-ES" dirty="0">
                <a:solidFill>
                  <a:srgbClr val="00B050"/>
                </a:solidFill>
              </a:rPr>
              <a:t> Iñigo Larrea Pombo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6" name="Picture 5" descr="A picture containing blue, silver&#10;&#10;Description automatically generated">
            <a:extLst>
              <a:ext uri="{FF2B5EF4-FFF2-40B4-BE49-F238E27FC236}">
                <a16:creationId xmlns:a16="http://schemas.microsoft.com/office/drawing/2014/main" id="{FD62A1E2-CA0B-8F23-9A37-D23A4848C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90" y="2781185"/>
            <a:ext cx="1905116" cy="1905116"/>
          </a:xfrm>
          <a:prstGeom prst="ellipse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77E0070-12AA-23EF-4FA2-39A2A7AA7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6605" y="55570"/>
            <a:ext cx="2225374" cy="2306972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5E696394-AD9B-3483-DD86-7CD074D696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78" t="18357" r="8907" b="23118"/>
          <a:stretch/>
        </p:blipFill>
        <p:spPr>
          <a:xfrm>
            <a:off x="314492" y="5743489"/>
            <a:ext cx="2771607" cy="79714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</p:pic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894225D5-CBD5-6E34-6D65-4383EA960BF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139" r="26637"/>
          <a:stretch/>
        </p:blipFill>
        <p:spPr>
          <a:xfrm>
            <a:off x="4624345" y="5010150"/>
            <a:ext cx="1722294" cy="1733550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PROCESS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E10D010-A58C-6879-C837-907A7DB09E59}"/>
              </a:ext>
            </a:extLst>
          </p:cNvPr>
          <p:cNvSpPr/>
          <p:nvPr/>
        </p:nvSpPr>
        <p:spPr>
          <a:xfrm>
            <a:off x="697756" y="3604714"/>
            <a:ext cx="3222832" cy="720000"/>
          </a:xfrm>
          <a:custGeom>
            <a:avLst/>
            <a:gdLst>
              <a:gd name="connsiteX0" fmla="*/ 0 w 3222832"/>
              <a:gd name="connsiteY0" fmla="*/ 0 h 720000"/>
              <a:gd name="connsiteX1" fmla="*/ 3222832 w 3222832"/>
              <a:gd name="connsiteY1" fmla="*/ 0 h 720000"/>
              <a:gd name="connsiteX2" fmla="*/ 3222832 w 3222832"/>
              <a:gd name="connsiteY2" fmla="*/ 720000 h 720000"/>
              <a:gd name="connsiteX3" fmla="*/ 0 w 3222832"/>
              <a:gd name="connsiteY3" fmla="*/ 720000 h 720000"/>
              <a:gd name="connsiteX4" fmla="*/ 0 w 322283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2832" h="720000">
                <a:moveTo>
                  <a:pt x="0" y="0"/>
                </a:moveTo>
                <a:lnTo>
                  <a:pt x="3222832" y="0"/>
                </a:lnTo>
                <a:lnTo>
                  <a:pt x="322283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ZA" sz="3600" kern="1200" dirty="0"/>
              <a:t>Investigation</a:t>
            </a:r>
            <a:endParaRPr lang="en-US" sz="36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2C56461-DBBE-6AB3-7044-F5D4229EAD08}"/>
              </a:ext>
            </a:extLst>
          </p:cNvPr>
          <p:cNvSpPr/>
          <p:nvPr/>
        </p:nvSpPr>
        <p:spPr>
          <a:xfrm>
            <a:off x="4484584" y="3604714"/>
            <a:ext cx="3222832" cy="720000"/>
          </a:xfrm>
          <a:custGeom>
            <a:avLst/>
            <a:gdLst>
              <a:gd name="connsiteX0" fmla="*/ 0 w 3222832"/>
              <a:gd name="connsiteY0" fmla="*/ 0 h 720000"/>
              <a:gd name="connsiteX1" fmla="*/ 3222832 w 3222832"/>
              <a:gd name="connsiteY1" fmla="*/ 0 h 720000"/>
              <a:gd name="connsiteX2" fmla="*/ 3222832 w 3222832"/>
              <a:gd name="connsiteY2" fmla="*/ 720000 h 720000"/>
              <a:gd name="connsiteX3" fmla="*/ 0 w 3222832"/>
              <a:gd name="connsiteY3" fmla="*/ 720000 h 720000"/>
              <a:gd name="connsiteX4" fmla="*/ 0 w 322283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2832" h="720000">
                <a:moveTo>
                  <a:pt x="0" y="0"/>
                </a:moveTo>
                <a:lnTo>
                  <a:pt x="3222832" y="0"/>
                </a:lnTo>
                <a:lnTo>
                  <a:pt x="322283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/>
              <a:t>Programming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B330990-088A-469D-78F2-606381537310}"/>
              </a:ext>
            </a:extLst>
          </p:cNvPr>
          <p:cNvSpPr/>
          <p:nvPr/>
        </p:nvSpPr>
        <p:spPr>
          <a:xfrm>
            <a:off x="8271412" y="3604714"/>
            <a:ext cx="3222832" cy="720000"/>
          </a:xfrm>
          <a:custGeom>
            <a:avLst/>
            <a:gdLst>
              <a:gd name="connsiteX0" fmla="*/ 0 w 3222832"/>
              <a:gd name="connsiteY0" fmla="*/ 0 h 720000"/>
              <a:gd name="connsiteX1" fmla="*/ 3222832 w 3222832"/>
              <a:gd name="connsiteY1" fmla="*/ 0 h 720000"/>
              <a:gd name="connsiteX2" fmla="*/ 3222832 w 3222832"/>
              <a:gd name="connsiteY2" fmla="*/ 720000 h 720000"/>
              <a:gd name="connsiteX3" fmla="*/ 0 w 3222832"/>
              <a:gd name="connsiteY3" fmla="*/ 720000 h 720000"/>
              <a:gd name="connsiteX4" fmla="*/ 0 w 322283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2832" h="720000">
                <a:moveTo>
                  <a:pt x="0" y="0"/>
                </a:moveTo>
                <a:lnTo>
                  <a:pt x="3222832" y="0"/>
                </a:lnTo>
                <a:lnTo>
                  <a:pt x="322283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/>
              <a:t>Testing &amp; Debugging</a:t>
            </a:r>
          </a:p>
        </p:txBody>
      </p:sp>
      <p:pic>
        <p:nvPicPr>
          <p:cNvPr id="5" name="Graphic 4" descr="Remote learning language outline">
            <a:extLst>
              <a:ext uri="{FF2B5EF4-FFF2-40B4-BE49-F238E27FC236}">
                <a16:creationId xmlns:a16="http://schemas.microsoft.com/office/drawing/2014/main" id="{0FFC0DDD-018A-BE4C-361E-A7C378D52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469" y="1205307"/>
            <a:ext cx="2399407" cy="2399407"/>
          </a:xfrm>
          <a:prstGeom prst="rect">
            <a:avLst/>
          </a:prstGeom>
        </p:spPr>
      </p:pic>
      <p:pic>
        <p:nvPicPr>
          <p:cNvPr id="14" name="Graphic 13" descr="Test Dummy outline">
            <a:extLst>
              <a:ext uri="{FF2B5EF4-FFF2-40B4-BE49-F238E27FC236}">
                <a16:creationId xmlns:a16="http://schemas.microsoft.com/office/drawing/2014/main" id="{CB372314-8EE6-A186-BCC1-5549A45E4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3124" y="1220986"/>
            <a:ext cx="2399407" cy="2399407"/>
          </a:xfrm>
          <a:prstGeom prst="rect">
            <a:avLst/>
          </a:prstGeom>
        </p:spPr>
      </p:pic>
      <p:pic>
        <p:nvPicPr>
          <p:cNvPr id="16" name="Graphic 15" descr="Labor outline">
            <a:extLst>
              <a:ext uri="{FF2B5EF4-FFF2-40B4-BE49-F238E27FC236}">
                <a16:creationId xmlns:a16="http://schemas.microsoft.com/office/drawing/2014/main" id="{DC7632D3-C008-3C0C-0EE3-FC11AD2381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6296" y="1239969"/>
            <a:ext cx="2399406" cy="23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</a:t>
            </a:r>
          </a:p>
        </p:txBody>
      </p:sp>
      <p:pic>
        <p:nvPicPr>
          <p:cNvPr id="4" name="Picture 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1FD6E81-5D8B-E697-8825-FF8598769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02" y="2211809"/>
            <a:ext cx="6968455" cy="40830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8F1F2C-06D3-D549-7E91-C188F5B2347E}"/>
              </a:ext>
            </a:extLst>
          </p:cNvPr>
          <p:cNvSpPr/>
          <p:nvPr/>
        </p:nvSpPr>
        <p:spPr>
          <a:xfrm>
            <a:off x="7070102" y="2208924"/>
            <a:ext cx="502682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BINANCE API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C63936F-73F4-2BA1-4175-28A7E71C9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120529"/>
              </p:ext>
            </p:extLst>
          </p:nvPr>
        </p:nvGraphicFramePr>
        <p:xfrm>
          <a:off x="7234129" y="2916810"/>
          <a:ext cx="4698767" cy="3221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62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">
            <a:extLst>
              <a:ext uri="{FF2B5EF4-FFF2-40B4-BE49-F238E27FC236}">
                <a16:creationId xmlns:a16="http://schemas.microsoft.com/office/drawing/2014/main" id="{64FDA635-953A-6D8A-8CF9-360CCAD91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84" y="2241455"/>
            <a:ext cx="7260320" cy="4083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F1F2C-06D3-D549-7E91-C188F5B2347E}"/>
              </a:ext>
            </a:extLst>
          </p:cNvPr>
          <p:cNvSpPr/>
          <p:nvPr/>
        </p:nvSpPr>
        <p:spPr>
          <a:xfrm>
            <a:off x="7234129" y="2085813"/>
            <a:ext cx="479115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22225">
                  <a:solidFill>
                    <a:srgbClr val="00B050"/>
                  </a:solidFill>
                  <a:prstDash val="solid"/>
                </a:ln>
                <a:effectLst/>
              </a:rPr>
              <a:t>TRADING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C63936F-73F4-2BA1-4175-28A7E71C9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9754554"/>
              </p:ext>
            </p:extLst>
          </p:nvPr>
        </p:nvGraphicFramePr>
        <p:xfrm>
          <a:off x="7234129" y="2916810"/>
          <a:ext cx="4698767" cy="3221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030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</a:t>
            </a:r>
          </a:p>
        </p:txBody>
      </p:sp>
      <p:pic>
        <p:nvPicPr>
          <p:cNvPr id="8" name="Picture 7" descr="Chart">
            <a:extLst>
              <a:ext uri="{FF2B5EF4-FFF2-40B4-BE49-F238E27FC236}">
                <a16:creationId xmlns:a16="http://schemas.microsoft.com/office/drawing/2014/main" id="{023447DD-2BA9-A1F7-46A1-756AA7C1A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84" y="2241455"/>
            <a:ext cx="7260320" cy="408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Digital Communications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1337641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pombo7676@gmail.com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BFB08-6369-B279-0F77-5FA24004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blue, silver&#10;&#10;Description automatically generated">
            <a:extLst>
              <a:ext uri="{FF2B5EF4-FFF2-40B4-BE49-F238E27FC236}">
                <a16:creationId xmlns:a16="http://schemas.microsoft.com/office/drawing/2014/main" id="{2CE4272E-D70A-EB3A-DC49-6173F939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45" y="1715956"/>
            <a:ext cx="2429933" cy="2429933"/>
          </a:xfrm>
          <a:prstGeom prst="ellipse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9DC960C-A48E-7C9E-4373-04BED667A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471" y="3619500"/>
            <a:ext cx="3489569" cy="3617520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50458DF2-7266-8A0B-A072-84A1ADB58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39" r="26637"/>
          <a:stretch/>
        </p:blipFill>
        <p:spPr>
          <a:xfrm>
            <a:off x="5514975" y="2590800"/>
            <a:ext cx="2914650" cy="2933700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3783825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35</TotalTime>
  <Words>48</Words>
  <Application>Microsoft Office PowerPoint</Application>
  <PresentationFormat>Widescreen</PresentationFormat>
  <Paragraphs>27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Gill Sans MT</vt:lpstr>
      <vt:lpstr>Wingdings 2</vt:lpstr>
      <vt:lpstr>Dividend</vt:lpstr>
      <vt:lpstr>CRYPTO TRADING ROBOT</vt:lpstr>
      <vt:lpstr>PROCESS</vt:lpstr>
      <vt:lpstr>INVESTIGATION</vt:lpstr>
      <vt:lpstr>INVESTIGATION</vt:lpstr>
      <vt:lpstr>INVESTIGATION</vt:lpstr>
      <vt:lpstr>Digital Communications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design</dc:title>
  <dc:creator>Iñigo Larrea Pombo</dc:creator>
  <cp:lastModifiedBy>Iñigo Larrea Pombo</cp:lastModifiedBy>
  <cp:revision>1</cp:revision>
  <dcterms:created xsi:type="dcterms:W3CDTF">2022-12-15T12:03:41Z</dcterms:created>
  <dcterms:modified xsi:type="dcterms:W3CDTF">2022-12-15T14:19:10Z</dcterms:modified>
</cp:coreProperties>
</file>